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5550581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3010" y="2418497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2022 года метеорологические условия будут способствовать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9883" y="3861048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9051096"/>
              </p:ext>
            </p:extLst>
          </p:nvPr>
        </p:nvGraphicFramePr>
        <p:xfrm>
          <a:off x="5019674" y="4365313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09883" y="185193"/>
            <a:ext cx="4752453" cy="22929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30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Ночью и утром туман. Ветер юго-западный 9-14, днём порывы 15-20 м/с. Температура воздуха ночью 0-2, днём 7-9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/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марта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>
              <a:spcAft>
                <a:spcPts val="0"/>
              </a:spcAft>
            </a:pPr>
            <a:r>
              <a:rPr lang="ru-RU" sz="1100" b="1" dirty="0">
                <a:latin typeface="Times New Roman" pitchFamily="18" charset="0"/>
                <a:cs typeface="Times New Roman" pitchFamily="18" charset="0"/>
              </a:rPr>
              <a:t>с 20 ч. 30 марта </a:t>
            </a:r>
            <a:r>
              <a:rPr lang="ru-RU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31 марта </a:t>
            </a:r>
          </a:p>
          <a:p>
            <a:pPr lvl="0" algn="just"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Переменная облачность, осадки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юго-западный 9-14 м/с. Температура воздуха 0-2 мороза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>
              <a:spcAft>
                <a:spcPts val="0"/>
              </a:spcAft>
            </a:pPr>
            <a:endParaRPr lang="kk-KZ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23011" y="342101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9813" y="4404762"/>
            <a:ext cx="4298660" cy="1744847"/>
            <a:chOff x="523874" y="3984610"/>
            <a:chExt cx="4298660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30643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685638021"/>
              </p:ext>
            </p:extLst>
          </p:nvPr>
        </p:nvGraphicFramePr>
        <p:xfrm>
          <a:off x="4997005" y="54203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12843</TotalTime>
  <Words>610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2172</cp:revision>
  <cp:lastPrinted>2021-07-01T03:56:27Z</cp:lastPrinted>
  <dcterms:created xsi:type="dcterms:W3CDTF">2018-03-27T06:03:00Z</dcterms:created>
  <dcterms:modified xsi:type="dcterms:W3CDTF">2022-03-29T08:45:06Z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