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70161054"/>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00089697"/>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745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бойынша</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30</a:t>
            </a:r>
            <a:r>
              <a:rPr lang="kk-KZ" altLang="ru-RU" sz="1200" b="1" dirty="0">
                <a:solidFill>
                  <a:srgbClr val="000000"/>
                </a:solidFill>
                <a:latin typeface="Times New Roman" panose="02020603050405020304" pitchFamily="18" charset="0"/>
                <a:cs typeface="Times New Roman" panose="02020603050405020304" pitchFamily="18" charset="0"/>
              </a:rPr>
              <a:t> наурызға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a:solidFill>
                  <a:srgbClr val="000000"/>
                </a:solidFill>
                <a:latin typeface="Times New Roman" panose="02020603050405020304" pitchFamily="18" charset="0"/>
                <a:cs typeface="Times New Roman" panose="02020603050405020304" pitchFamily="18" charset="0"/>
              </a:rPr>
              <a:t>9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30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11-13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наурызға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30 наурыз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ru-RU" altLang="ru-RU" sz="1200" b="1" dirty="0">
                <a:solidFill>
                  <a:srgbClr val="000000"/>
                </a:solidFill>
                <a:latin typeface="Times New Roman" panose="02020603050405020304" pitchFamily="18" charset="0"/>
                <a:cs typeface="Times New Roman" panose="02020603050405020304" pitchFamily="18" charset="0"/>
              </a:rPr>
              <a:t>  31</a:t>
            </a:r>
            <a:r>
              <a:rPr lang="kk-KZ"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наурыз</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ru-RU" sz="12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бұлтты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9-14 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1-3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2" y="345305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384041"/>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0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itchFamily="18" charset="0"/>
                <a:cs typeface="Times New Roman" pitchFamily="18" charset="0"/>
              </a:rPr>
              <a:t>30</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наурыз</a:t>
            </a:r>
            <a:r>
              <a:rPr lang="ru-RU" sz="1200" dirty="0">
                <a:solidFill>
                  <a:schemeClr val="tx1"/>
                </a:solidFill>
                <a:latin typeface="Times New Roman" pitchFamily="18" charset="0"/>
                <a:cs typeface="Times New Roman" pitchFamily="18" charset="0"/>
              </a:rPr>
              <a:t>, 2022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31</a:t>
            </a:r>
            <a:r>
              <a:rPr lang="kk-KZ"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наурызына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түні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метеорологиялық</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жағдайлар</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ыдырауына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етеді</a:t>
            </a:r>
            <a:r>
              <a:rPr lang="ru-RU" sz="1200" dirty="0">
                <a:solidFill>
                  <a:schemeClr val="tx1"/>
                </a:solidFill>
                <a:latin typeface="Times New Roman" pitchFamily="18" charset="0"/>
                <a:cs typeface="Times New Roman" pitchFamily="18" charset="0"/>
              </a:rPr>
              <a:t>.</a:t>
            </a:r>
          </a:p>
          <a:p>
            <a:pPr algn="just"/>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төмен</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күтілуде</a:t>
            </a:r>
            <a:r>
              <a:rPr lang="ru-RU" sz="1200" dirty="0">
                <a:solidFill>
                  <a:schemeClr val="tx1"/>
                </a:solidFill>
                <a:latin typeface="Times New Roman" pitchFamily="18" charset="0"/>
                <a:cs typeface="Times New Roman" pitchFamily="18" charset="0"/>
              </a:rPr>
              <a:t>.</a:t>
            </a:r>
            <a:endParaRPr lang="ru-RU" sz="1200" dirty="0">
              <a:solidFill>
                <a:schemeClr val="tx1"/>
              </a:solidFill>
              <a:latin typeface="Times New Roman" pitchFamily="18" charset="0"/>
              <a:cs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 </a:t>
            </a:r>
            <a:r>
              <a:rPr lang="kk-KZ" altLang="ru-RU" sz="1200" b="1" i="1">
                <a:solidFill>
                  <a:srgbClr val="000000"/>
                </a:solidFill>
                <a:latin typeface="Times New Roman" panose="02020603050405020304" pitchFamily="18" charset="0"/>
                <a:cs typeface="Times New Roman" panose="02020603050405020304" pitchFamily="18" charset="0"/>
              </a:rPr>
              <a:t>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13090</TotalTime>
  <Words>558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2117</cp:revision>
  <cp:lastPrinted>2021-07-01T07:38:07Z</cp:lastPrinted>
  <dcterms:created xsi:type="dcterms:W3CDTF">2018-03-27T06:03:00Z</dcterms:created>
  <dcterms:modified xsi:type="dcterms:W3CDTF">2022-03-29T08:30:53Z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