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81510116"/>
              </p:ext>
            </p:extLst>
          </p:nvPr>
        </p:nvGraphicFramePr>
        <p:xfrm>
          <a:off x="307975" y="2493653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4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51361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134056"/>
              </p:ext>
            </p:extLst>
          </p:nvPr>
        </p:nvGraphicFramePr>
        <p:xfrm>
          <a:off x="5051198" y="4014895"/>
          <a:ext cx="4658052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3582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79402"/>
            <a:ext cx="480853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30 марта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снег). Ветер северо-западный 7-12, ночью порывы 15-20 м/с. Температура воздуха ночью 2-4 мороза,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На 31 марта</a:t>
            </a:r>
          </a:p>
          <a:p>
            <a:pPr lvl="0"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30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31 марта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  <a:endParaRPr lang="en-US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3-5 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9645" y="325611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8962" y="215491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12959</TotalTime>
  <Words>546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2130</cp:revision>
  <cp:lastPrinted>2021-07-01T03:56:27Z</cp:lastPrinted>
  <dcterms:created xsi:type="dcterms:W3CDTF">2018-03-27T06:03:00Z</dcterms:created>
  <dcterms:modified xsi:type="dcterms:W3CDTF">2022-03-29T08:39:20Z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