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543020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8395" y="215836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9425103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72940" y="106016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4-6 мороза,  днем 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8395" y="344103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Димитрова, 212 и Степана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Рамзина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6-ой микрорайон Амангельды-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Темиртауская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3-а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13054</TotalTime>
  <Words>590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2074</cp:revision>
  <cp:lastPrinted>2021-07-01T03:56:27Z</cp:lastPrinted>
  <dcterms:created xsi:type="dcterms:W3CDTF">2018-03-27T06:03:00Z</dcterms:created>
  <dcterms:modified xsi:type="dcterms:W3CDTF">2022-03-29T08:42:20Z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