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4" y="1444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40383013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01552299"/>
              </p:ext>
            </p:extLst>
          </p:nvPr>
        </p:nvGraphicFramePr>
        <p:xfrm>
          <a:off x="307975" y="2588895"/>
          <a:ext cx="4465638" cy="199223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22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2022</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37124" y="209220"/>
            <a:ext cx="4840289"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30 </a:t>
            </a:r>
            <a:r>
              <a:rPr lang="ru-RU" altLang="ru-RU" sz="1200" b="1" dirty="0" err="1">
                <a:latin typeface="Times New Roman" panose="02020603050405020304" pitchFamily="18" charset="0"/>
                <a:cs typeface="Times New Roman" panose="02020603050405020304" pitchFamily="18" charset="0"/>
              </a:rPr>
              <a:t>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29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a:t>
            </a:r>
            <a:r>
              <a:rPr lang="kk-KZ" altLang="ru-RU" sz="1200" b="1" dirty="0">
                <a:solidFill>
                  <a:srgbClr val="000000"/>
                </a:solidFill>
                <a:latin typeface="Times New Roman" panose="02020603050405020304" pitchFamily="18" charset="0"/>
                <a:cs typeface="Times New Roman" panose="02020603050405020304" pitchFamily="18" charset="0"/>
              </a:rPr>
              <a:t>ң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30 </a:t>
            </a:r>
            <a:r>
              <a:rPr lang="ru-RU" alt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82563" algn="just"/>
            <a:r>
              <a:rPr lang="kk-KZ" sz="1200" dirty="0">
                <a:solidFill>
                  <a:prstClr val="black"/>
                </a:solidFill>
                <a:latin typeface="Times New Roman" pitchFamily="18" charset="0"/>
                <a:cs typeface="Times New Roman" pitchFamily="18" charset="0"/>
              </a:rPr>
              <a:t>Көшпелі бұлтты, түнде қар жауады. Жел 15-20, екпіні 23 м/с. Ауаның температурасы түнде 3-5 градус аяз, күндіз 3-5 градус жылы болады.</a:t>
            </a: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31 наурызға</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ru-RU" sz="1200" b="1" dirty="0" err="1">
                <a:solidFill>
                  <a:srgbClr val="000000"/>
                </a:solidFill>
                <a:latin typeface="Times New Roman" panose="02020603050405020304" pitchFamily="18" charset="0"/>
                <a:cs typeface="Times New Roman" panose="02020603050405020304" pitchFamily="18" charset="0"/>
              </a:rPr>
              <a:t>наурыздың</a:t>
            </a:r>
            <a:r>
              <a:rPr lang="ru-RU" sz="1200" b="1" dirty="0">
                <a:solidFill>
                  <a:srgbClr val="000000"/>
                </a:solidFill>
                <a:latin typeface="Times New Roman" panose="02020603050405020304" pitchFamily="18" charset="0"/>
                <a:cs typeface="Times New Roman" panose="02020603050405020304" pitchFamily="18" charset="0"/>
              </a:rPr>
              <a:t>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lvl="0" indent="182563" algn="just"/>
            <a:r>
              <a:rPr lang="kk-KZ" sz="1200" dirty="0">
                <a:solidFill>
                  <a:prstClr val="black"/>
                </a:solidFill>
                <a:latin typeface="Times New Roman" pitchFamily="18" charset="0"/>
                <a:cs typeface="Times New Roman" pitchFamily="18" charset="0"/>
              </a:rPr>
              <a:t>Көшпелі бұлтты, жауын-шашынсыз. Жел 15-20 м/с. Ауаның температурасы түнде 2-4 градус жылы болады.</a:t>
            </a:r>
            <a:endParaRPr lang="kk-KZ" sz="1200" dirty="0">
              <a:solidFill>
                <a:prstClr val="black"/>
              </a:solidFill>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7949048"/>
              </p:ext>
            </p:extLst>
          </p:nvPr>
        </p:nvGraphicFramePr>
        <p:xfrm>
          <a:off x="5033799" y="4585891"/>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293785">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695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2999" y="4153616"/>
            <a:ext cx="48085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Көкшетау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8458" y="3753707"/>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38459" y="262133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тәулік</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a:t>
            </a:r>
            <a:r>
              <a:rPr lang="ru-RU" sz="1200" dirty="0">
                <a:solidFill>
                  <a:schemeClr val="tx1"/>
                </a:solidFill>
                <a:latin typeface="Times New Roman" panose="02020603050405020304" pitchFamily="18" charset="0"/>
                <a:cs typeface="Times New Roman" panose="02020603050405020304" pitchFamily="18" charset="0"/>
              </a:rPr>
              <a:t> 30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түнде</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наурызда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0975"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a:solidFill>
                  <a:srgbClr val="000000"/>
                </a:solidFill>
                <a:latin typeface="Times New Roman" pitchFamily="18" charset="0"/>
                <a:cs typeface="Times New Roman" pitchFamily="18" charset="0"/>
                <a:sym typeface="+mn-ea"/>
              </a:rPr>
              <a:t>ҚМЖ КЕЗІНДЕ ХАЛЫҚҚА АРНАЛҒАН ҰСЫНЫСТАР</a:t>
            </a:r>
            <a:endParaRPr lang="ru-RU" sz="1400" b="1" dirty="0"/>
          </a:p>
        </p:txBody>
      </p:sp>
      <p:sp>
        <p:nvSpPr>
          <p:cNvPr id="22" name="Прямоугольник 26"/>
          <p:cNvSpPr/>
          <p:nvPr/>
        </p:nvSpPr>
        <p:spPr>
          <a:xfrm>
            <a:off x="128589" y="4659557"/>
            <a:ext cx="4794304"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79163" y="4386751"/>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a:t>
              </a:r>
              <a:r>
                <a:rPr lang="ru-RU" altLang="ru-RU" sz="1000" i="1" dirty="0" err="1">
                  <a:latin typeface="Times New Roman" panose="02020603050405020304" pitchFamily="18" charset="0"/>
                  <a:cs typeface="Times New Roman" panose="02020603050405020304" pitchFamily="18" charset="0"/>
                </a:rPr>
                <a:t>даңғылы</a:t>
              </a:r>
              <a:r>
                <a:rPr lang="ru-RU" altLang="ru-RU" sz="1000" i="1" dirty="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695724752"/>
              </p:ext>
            </p:extLst>
          </p:nvPr>
        </p:nvGraphicFramePr>
        <p:xfrm>
          <a:off x="5317977" y="554400"/>
          <a:ext cx="4167505" cy="804672"/>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36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0,09 ≤ Р &lt; 0,17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59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0,17 ≤ Р &lt; 0,25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665758013"/>
              </p:ext>
            </p:extLst>
          </p:nvPr>
        </p:nvGraphicFramePr>
        <p:xfrm>
          <a:off x="5030174" y="248559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13046</TotalTime>
  <Words>558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2108</cp:revision>
  <cp:lastPrinted>2021-07-01T07:38:07Z</cp:lastPrinted>
  <dcterms:created xsi:type="dcterms:W3CDTF">2018-03-27T06:03:00Z</dcterms:created>
  <dcterms:modified xsi:type="dcterms:W3CDTF">2022-03-29T08:27:59Z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