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3602139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1" y="193357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30, ночью 31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885577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52999" y="114301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30 марта 2022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Малооблачно, без осадков. Пыльная буря. Ветер юго-восточный 9-14,  порывы 15-20 м/с. Температура воздуха ночью 5-7, днем 13-15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30 марта 2022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31 марта 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восточный 9-14 м/с. Температура воздуха ночью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тепла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5049" y="304136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14174</TotalTime>
  <Words>547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2082</cp:revision>
  <cp:lastPrinted>2021-10-15T03:50:29Z</cp:lastPrinted>
  <dcterms:created xsi:type="dcterms:W3CDTF">2018-03-27T06:03:00Z</dcterms:created>
  <dcterms:modified xsi:type="dcterms:W3CDTF">2022-03-29T08:09:18Z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