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0709057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7" y="115888"/>
            <a:ext cx="475160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30 марта 2022 г. </a:t>
            </a: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ночью небольшие осадки (дождь, снег). Ветер юго-западный, 9-14, порывы 15-20 м/с. Температура воздуха ночью 0-2 мороза , днем 3-5 тепла.</a:t>
            </a:r>
          </a:p>
          <a:p>
            <a:pPr lvl="0" indent="450000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марта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30 марта 2022 г.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4500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Ветер южный 9-14 м/с. Температура воздуха  0-2 тепла.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27949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864981"/>
              </p:ext>
            </p:extLst>
          </p:nvPr>
        </p:nvGraphicFramePr>
        <p:xfrm>
          <a:off x="5039494" y="4289614"/>
          <a:ext cx="4701266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902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3292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895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396</a:t>
                      </a:r>
                      <a:endParaRPr lang="en-US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13181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31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 будут способствовать рассеиванию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43989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4440280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12925</TotalTime>
  <Words>623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2110</cp:revision>
  <cp:lastPrinted>2021-02-03T11:37:00Z</cp:lastPrinted>
  <dcterms:created xsi:type="dcterms:W3CDTF">2018-03-27T06:03:00Z</dcterms:created>
  <dcterms:modified xsi:type="dcterms:W3CDTF">2022-03-29T08:13:14Z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