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836609897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215900"/>
            <a:ext cx="468052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марта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30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15-20 м/с. Температура воздуха ночью 0-2 мороза,  днем 5-7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юго-восточный 5-10 м/с. Температура воздуха ночью 0-2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36921" y="2206883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ночью 31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55211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3266066"/>
              </p:ext>
            </p:extLst>
          </p:nvPr>
        </p:nvGraphicFramePr>
        <p:xfrm>
          <a:off x="5026026" y="4191552"/>
          <a:ext cx="4691064" cy="22628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3478"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9679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111285396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36921" y="3289707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Г </a:t>
            </a: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87422" y="4475821"/>
            <a:ext cx="4322234" cy="1712097"/>
            <a:chOff x="503478" y="4020530"/>
            <a:chExt cx="4322234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3478" y="428016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13039</TotalTime>
  <Words>554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2076</cp:revision>
  <cp:lastPrinted>2021-07-01T03:56:27Z</cp:lastPrinted>
  <dcterms:created xsi:type="dcterms:W3CDTF">2018-03-27T06:03:00Z</dcterms:created>
  <dcterms:modified xsi:type="dcterms:W3CDTF">2022-03-29T08:25:47Z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