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360876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3066605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115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78116"/>
            <a:ext cx="48402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65113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</a:t>
            </a:r>
          </a:p>
          <a:p>
            <a:pPr lvl="0" indent="265113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65113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до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ru-RU" altLang="en-US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2651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осадки, днем небольшие осадки (дождь, снег), гололед, метель. Ветер юго-западный 15-20, ночью порывы 25 м/с. Температура воздуха ночью 3-5 мороза, днем 2-4 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x-none" sz="1200" dirty="0">
              <a:solidFill>
                <a:prstClr val="black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5113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марта</a:t>
            </a:r>
          </a:p>
          <a:p>
            <a:pPr lvl="0" indent="265113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 30 марта 2022 г.</a:t>
            </a:r>
          </a:p>
          <a:p>
            <a:pPr indent="2651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9-14 м/с. Температура воздуха ночью 0-2 мороза.</a:t>
            </a:r>
            <a:endParaRPr lang="x-none" sz="120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6749" y="1971133"/>
            <a:ext cx="469854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749" y="3024568"/>
            <a:ext cx="4698542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629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2160</cp:revision>
  <cp:lastPrinted>2021-11-30T05:55:24Z</cp:lastPrinted>
  <dcterms:created xsi:type="dcterms:W3CDTF">2018-03-27T06:03:00Z</dcterms:created>
  <dcterms:modified xsi:type="dcterms:W3CDTF">2022-03-29T08:34:07Z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