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99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8401923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83809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Снег.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3-5 мороза,  днем 0-2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5-10 м/с. Температура воздуха ночью 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0" y="2234359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2022 года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82460393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5120" y="3326585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аэрологическая станция(р-н аэропорта «Городской»);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улицы Ленина и проспекта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городской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акимат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район больницы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0347" y="4425553"/>
            <a:ext cx="4298660" cy="1762367"/>
            <a:chOff x="523875" y="3965395"/>
            <a:chExt cx="4298660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66604240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1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13105</TotalTime>
  <Words>623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2082</cp:revision>
  <cp:lastPrinted>2021-07-01T03:56:27Z</cp:lastPrinted>
  <dcterms:created xsi:type="dcterms:W3CDTF">2018-03-27T06:03:00Z</dcterms:created>
  <dcterms:modified xsi:type="dcterms:W3CDTF">2022-03-29T08:27:10Z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