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79101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20107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6256709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марта по 21 ч. 30 марта 2022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снег), метель, гололед. Ветер юго-западный 15-20, порывы 23-28 м/с, днем временами 30 м/с и более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ночью 2-4 мороза, днем 3-5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30 марта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31 марта 2022 г.</a:t>
            </a:r>
          </a:p>
          <a:p>
            <a:pPr lvl="0" algn="just">
              <a:defRPr/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 Осадки (дождь, снег), низовая метель, гололед. Ветер юго-западный   15-20, порывы 23-28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ночью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32631" y="306259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12952</TotalTime>
  <Words>620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2220</cp:revision>
  <cp:lastPrinted>2021-07-01T03:56:27Z</cp:lastPrinted>
  <dcterms:created xsi:type="dcterms:W3CDTF">2018-03-27T06:03:00Z</dcterms:created>
  <dcterms:modified xsi:type="dcterms:W3CDTF">2022-03-29T08:35:23Z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