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89808269"/>
              </p:ext>
            </p:extLst>
          </p:nvPr>
        </p:nvGraphicFramePr>
        <p:xfrm>
          <a:off x="307975" y="2564904"/>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Павлодар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8585" y="3496294"/>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5854303"/>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115</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15206" y="114301"/>
            <a:ext cx="4862207" cy="212365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Павлодар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a:t>
            </a:r>
            <a:r>
              <a:rPr lang="kk-KZ" sz="1200" b="1" dirty="0">
                <a:latin typeface="Times New Roman" panose="02020603050405020304" pitchFamily="18" charset="0"/>
                <a:cs typeface="Times New Roman" panose="02020603050405020304" pitchFamily="18" charset="0"/>
              </a:rPr>
              <a:t> наурызға</a:t>
            </a:r>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с. 21-ден. </a:t>
            </a:r>
            <a:r>
              <a:rPr lang="kk-KZ" altLang="ru-RU" sz="1200" b="1" dirty="0">
                <a:latin typeface="Times New Roman" panose="02020603050405020304" pitchFamily="18" charset="0"/>
                <a:cs typeface="Times New Roman" panose="02020603050405020304" pitchFamily="18" charset="0"/>
              </a:rPr>
              <a:t>30</a:t>
            </a:r>
            <a:r>
              <a:rPr lang="kk-KZ" sz="1200" b="1" dirty="0">
                <a:latin typeface="Times New Roman" panose="02020603050405020304" pitchFamily="18" charset="0"/>
                <a:cs typeface="Times New Roman" panose="02020603050405020304" pitchFamily="18" charset="0"/>
              </a:rPr>
              <a:t> наурыз </a:t>
            </a:r>
            <a:r>
              <a:rPr lang="ru-RU" altLang="ru-RU" sz="1200" b="1" dirty="0">
                <a:latin typeface="Times New Roman" panose="02020603050405020304" pitchFamily="18" charset="0"/>
                <a:cs typeface="Times New Roman" panose="02020603050405020304" pitchFamily="18" charset="0"/>
              </a:rPr>
              <a:t>с. 21-ге </a:t>
            </a:r>
            <a:r>
              <a:rPr lang="ru-RU" alt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sym typeface="+mn-ea"/>
              </a:rPr>
              <a:t>     </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Түнде жауын-шашын, күндіз аздаған жауын-шашын (жаңбыр, қар), көктайғақ, бұрқасын. </a:t>
            </a:r>
            <a:r>
              <a:rPr lang="kk-KZ" sz="1200" kern="1400" dirty="0">
                <a:latin typeface="Times New Roman" panose="02020603050405020304" pitchFamily="18" charset="0"/>
                <a:ea typeface="Times New Roman" panose="02020603050405020304" pitchFamily="18" charset="0"/>
                <a:cs typeface="Times New Roman" panose="02020603050405020304" pitchFamily="18" charset="0"/>
              </a:rPr>
              <a:t>О</a:t>
            </a:r>
            <a:r>
              <a:rPr lang="kk-KZ" sz="1200" dirty="0">
                <a:latin typeface="Times New Roman" panose="02020603050405020304" pitchFamily="18" charset="0"/>
                <a:cs typeface="Times New Roman" panose="02020603050405020304" pitchFamily="18" charset="0"/>
              </a:rPr>
              <a:t>ңтүстік-батыстан жел соғады, күші 15-20, түнде екпіні 25 м/с. Ауа температурасы түнде 3-5 аяз, күндіз 2-4 жылы.</a:t>
            </a:r>
          </a:p>
          <a:p>
            <a:pPr algn="ctr"/>
            <a:r>
              <a:rPr lang="kk-KZ" sz="1200" b="1" dirty="0">
                <a:latin typeface="Times New Roman" panose="02020603050405020304" pitchFamily="18" charset="0"/>
                <a:cs typeface="Times New Roman" panose="02020603050405020304" pitchFamily="18" charset="0"/>
              </a:rPr>
              <a:t>31 наурызға </a:t>
            </a:r>
            <a:r>
              <a:rPr lang="ru-RU" sz="1200" b="1" dirty="0">
                <a:latin typeface="Times New Roman" panose="02020603050405020304" pitchFamily="18" charset="0"/>
                <a:cs typeface="Times New Roman" panose="02020603050405020304" pitchFamily="18" charset="0"/>
              </a:rPr>
              <a:t>2022 ж. </a:t>
            </a:r>
          </a:p>
          <a:p>
            <a:pPr algn="ctr"/>
            <a:r>
              <a:rPr lang="kk-KZ" sz="1200" b="1" dirty="0">
                <a:latin typeface="Times New Roman" panose="02020603050405020304" pitchFamily="18" charset="0"/>
                <a:cs typeface="Times New Roman" panose="02020603050405020304" pitchFamily="18" charset="0"/>
              </a:rPr>
              <a:t> 30 наурыз </a:t>
            </a:r>
            <a:r>
              <a:rPr lang="ru-RU" sz="1200" b="1" dirty="0">
                <a:latin typeface="Times New Roman" panose="02020603050405020304" pitchFamily="18" charset="0"/>
                <a:cs typeface="Times New Roman" panose="02020603050405020304" pitchFamily="18" charset="0"/>
              </a:rPr>
              <a:t>с. 21-ден 31 </a:t>
            </a:r>
            <a:r>
              <a:rPr lang="kk-KZ" sz="1200" b="1" dirty="0">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с.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indent="182563" algn="just"/>
            <a:r>
              <a:rPr lang="kk-KZ" sz="1100" dirty="0">
                <a:latin typeface="Times New Roman" panose="02020603050405020304" pitchFamily="18" charset="0"/>
                <a:cs typeface="Times New Roman" panose="02020603050405020304" pitchFamily="18" charset="0"/>
              </a:rPr>
              <a:t> Жауын-шашынсыз</a:t>
            </a:r>
            <a:r>
              <a:rPr lang="ru-RU" sz="1100" dirty="0">
                <a:latin typeface="Times New Roman" panose="02020603050405020304" pitchFamily="18" charset="0"/>
                <a:cs typeface="Times New Roman" panose="02020603050405020304" pitchFamily="18" charset="0"/>
              </a:rPr>
              <a:t>.</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О</a:t>
            </a:r>
            <a:r>
              <a:rPr lang="kk-KZ" sz="1100" dirty="0">
                <a:latin typeface="Times New Roman" panose="02020603050405020304" pitchFamily="18" charset="0"/>
                <a:cs typeface="Times New Roman" panose="02020603050405020304" pitchFamily="18" charset="0"/>
              </a:rPr>
              <a:t>ңтүстік-батыстан</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200" kern="1400" dirty="0">
                <a:latin typeface="Times New Roman" panose="02020603050405020304" pitchFamily="18" charset="0"/>
                <a:ea typeface="Times New Roman" panose="02020603050405020304" pitchFamily="18" charset="0"/>
              </a:rPr>
              <a:t>жел соғады, күші 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0-2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indent="182563" algn="just"/>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978102" y="3195422"/>
            <a:ext cx="4736413"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87330" y="2077166"/>
            <a:ext cx="475228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30, 31 </a:t>
            </a:r>
            <a:r>
              <a:rPr lang="ru-RU" sz="1200" dirty="0" err="1">
                <a:solidFill>
                  <a:prstClr val="black"/>
                </a:solidFill>
                <a:latin typeface="Times New Roman" panose="02020603050405020304" pitchFamily="18" charset="0"/>
                <a:cs typeface="Times New Roman" panose="02020603050405020304" pitchFamily="18" charset="0"/>
              </a:rPr>
              <a:t>наурыз</a:t>
            </a:r>
            <a:r>
              <a:rPr lang="kk-KZ" sz="1200" dirty="0">
                <a:solidFill>
                  <a:prstClr val="black">
                    <a:lumMod val="75000"/>
                    <a:lumOff val="25000"/>
                  </a:prstClr>
                </a:solidFill>
                <a:latin typeface="Times New Roman" panose="02020603050405020304" pitchFamily="18" charset="0"/>
                <a:cs typeface="Times New Roman" panose="02020603050405020304" pitchFamily="18" charset="0"/>
              </a:rPr>
              <a:t>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ыдырауына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0975"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dirty="0">
                <a:solidFill>
                  <a:schemeClr val="tx1"/>
                </a:solidFill>
                <a:latin typeface="Times New Roman" panose="02020603050405020304" pitchFamily="18" charset="0"/>
                <a:cs typeface="Times New Roman" panose="02020603050405020304" pitchFamily="18" charset="0"/>
              </a:rPr>
              <a:t>төмен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 xmlns:a16="http://schemas.microsoft.com/office/drawing/2014/main" val="20000"/>
                    </a:ext>
                  </a:extLst>
                </a:gridCol>
                <a:gridCol w="3062196">
                  <a:extLst>
                    <a:ext uri="{9D8B030D-6E8A-4147-A177-3AD203B41FA5}">
                      <a16:colId xmlns=""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14573</TotalTime>
  <Words>592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2212</cp:revision>
  <cp:lastPrinted>2021-11-30T05:55:07Z</cp:lastPrinted>
  <dcterms:created xsi:type="dcterms:W3CDTF">2018-03-27T06:03:00Z</dcterms:created>
  <dcterms:modified xsi:type="dcterms:W3CDTF">2022-03-29T08:33:25Z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