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682490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3" y="3807646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864595"/>
              </p:ext>
            </p:extLst>
          </p:nvPr>
        </p:nvGraphicFramePr>
        <p:xfrm>
          <a:off x="5005223" y="4303007"/>
          <a:ext cx="4691064" cy="22213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353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ru-RU" sz="10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10671" y="2350507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 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3000" y="92695"/>
            <a:ext cx="4795512" cy="212365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Без осадков. Ночью и утром туман. Ветер юго-западный с переходом на восточный 9-14, ночью порывы 15-20 м/с. Температура воздуха ночью 2-4 мороза, днем 12-14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31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Без осадков. Ночью и утром туман. Ветер восточный 9-14 м/с. Температура воздуха ночью 0-2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990515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Ә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12927</TotalTime>
  <Words>614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2134</cp:revision>
  <cp:lastPrinted>2022-01-19T06:52:39Z</cp:lastPrinted>
  <dcterms:created xsi:type="dcterms:W3CDTF">2018-03-27T06:03:00Z</dcterms:created>
  <dcterms:modified xsi:type="dcterms:W3CDTF">2022-03-29T08:40:50Z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