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smtClean="0">
                          <a:solidFill>
                            <a:srgbClr val="002060"/>
                          </a:solidFill>
                          <a:latin typeface="Times New Roman" panose="02020603050405020304" pitchFamily="18" charset="0"/>
                          <a:cs typeface="Times New Roman" panose="02020603050405020304" pitchFamily="18" charset="0"/>
                        </a:rPr>
                        <a:t> </a:t>
                      </a:r>
                      <a:r>
                        <a:rPr lang="ru-RU" altLang="x-none" sz="12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75515401"/>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Ақтөбе</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0"/>
            <a:ext cx="4808538"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itchFamily="18" charset="0"/>
                <a:cs typeface="Times New Roman" pitchFamily="18" charset="0"/>
              </a:rPr>
              <a:t>30 наурызға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29 </a:t>
            </a:r>
            <a:r>
              <a:rPr lang="ru-RU" altLang="ru-RU" sz="1200" b="1" dirty="0" err="1">
                <a:solidFill>
                  <a:srgbClr val="000000"/>
                </a:solidFill>
                <a:latin typeface="Times New Roman" pitchFamily="18" charset="0"/>
                <a:cs typeface="Times New Roman" pitchFamily="18" charset="0"/>
              </a:rPr>
              <a:t>наурыз</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20-ден 30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20-ге </a:t>
            </a:r>
            <a:r>
              <a:rPr lang="ru-RU" altLang="ru-RU" sz="1200" b="1" dirty="0" err="1">
                <a:solidFill>
                  <a:srgbClr val="000000"/>
                </a:solidFill>
                <a:latin typeface="Times New Roman" pitchFamily="18" charset="0"/>
                <a:cs typeface="Times New Roman" pitchFamily="18" charset="0"/>
              </a:rPr>
              <a:t>дейін</a:t>
            </a:r>
            <a:r>
              <a:rPr lang="ru-RU" altLang="ru-RU" sz="1200" b="1" dirty="0">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sym typeface="+mn-ea"/>
              </a:rPr>
              <a:t>     </a:t>
            </a:r>
            <a:endParaRPr lang="kk-KZ" sz="1200"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Бұлтты, түнде аздаған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суық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lvl="0" indent="182563" algn="ctr"/>
            <a:r>
              <a:rPr lang="ru-RU" sz="1200" b="1" dirty="0">
                <a:solidFill>
                  <a:srgbClr val="000000"/>
                </a:solidFill>
                <a:latin typeface="Times New Roman" pitchFamily="18" charset="0"/>
                <a:cs typeface="Times New Roman" pitchFamily="18" charset="0"/>
              </a:rPr>
              <a:t>31 </a:t>
            </a:r>
            <a:r>
              <a:rPr lang="kk-KZ" sz="1200" b="1" dirty="0">
                <a:solidFill>
                  <a:srgbClr val="000000"/>
                </a:solidFill>
                <a:latin typeface="Times New Roman" pitchFamily="18" charset="0"/>
                <a:cs typeface="Times New Roman" pitchFamily="18" charset="0"/>
              </a:rPr>
              <a:t>наурыз</a:t>
            </a:r>
            <a:r>
              <a:rPr lang="ru-RU" sz="1200" b="1" dirty="0" err="1">
                <a:solidFill>
                  <a:srgbClr val="000000"/>
                </a:solidFill>
                <a:latin typeface="Times New Roman" pitchFamily="18" charset="0"/>
                <a:cs typeface="Times New Roman" pitchFamily="18" charset="0"/>
              </a:rPr>
              <a:t>ға</a:t>
            </a:r>
            <a:endParaRPr lang="ru-RU" sz="1200" b="1" dirty="0">
              <a:solidFill>
                <a:srgbClr val="000000"/>
              </a:solidFill>
              <a:latin typeface="Times New Roman" pitchFamily="18" charset="0"/>
              <a:cs typeface="Times New Roman" pitchFamily="18" charset="0"/>
            </a:endParaRPr>
          </a:p>
          <a:p>
            <a:pPr lvl="0" indent="182563" algn="ctr"/>
            <a:r>
              <a:rPr lang="ru-RU" sz="1200" b="1" dirty="0">
                <a:solidFill>
                  <a:srgbClr val="000000"/>
                </a:solidFill>
                <a:latin typeface="Times New Roman" pitchFamily="18" charset="0"/>
                <a:cs typeface="Times New Roman" pitchFamily="18" charset="0"/>
              </a:rPr>
              <a:t>2022 ж. 29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20-ден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30 </a:t>
            </a:r>
            <a:r>
              <a:rPr lang="ru-RU" sz="1200" b="1" dirty="0" err="1">
                <a:solidFill>
                  <a:srgbClr val="000000"/>
                </a:solidFill>
                <a:latin typeface="Times New Roman" pitchFamily="18" charset="0"/>
                <a:cs typeface="Times New Roman" pitchFamily="18" charset="0"/>
              </a:rPr>
              <a:t>наурыз</a:t>
            </a:r>
            <a:r>
              <a:rPr lang="ru-RU"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indent="450000" algn="just"/>
            <a:r>
              <a:rPr lang="kk-KZ" sz="1200" dirty="0">
                <a:latin typeface="Times New Roman" pitchFamily="18" charset="0"/>
                <a:cs typeface="Times New Roman" pitchFamily="18" charset="0"/>
              </a:rPr>
              <a:t>Көшпелі бұлтты, жауын-шашынсыз. Оңтүстіктен жел соғады, күші 9-14 </a:t>
            </a:r>
            <a:r>
              <a:rPr lang="kk-KZ" sz="1200" dirty="0">
                <a:solidFill>
                  <a:srgbClr val="000000"/>
                </a:solidFill>
                <a:latin typeface="Times New Roman" pitchFamily="18" charset="0"/>
                <a:cs typeface="Times New Roman" pitchFamily="18" charset="0"/>
                <a:sym typeface="+mn-ea"/>
              </a:rPr>
              <a:t>м/с. </a:t>
            </a:r>
            <a:r>
              <a:rPr lang="kk-KZ" sz="1200" dirty="0">
                <a:latin typeface="Times New Roman" pitchFamily="18" charset="0"/>
                <a:cs typeface="Times New Roman" pitchFamily="18" charset="0"/>
              </a:rPr>
              <a:t>Ауа температурасы 0-2 градус жылы болады.</a:t>
            </a:r>
            <a:r>
              <a:rPr lang="ru-RU" sz="1200" dirty="0">
                <a:latin typeface="Times New Roman" pitchFamily="18" charset="0"/>
                <a:cs typeface="Times New Roman" pitchFamily="18" charset="0"/>
              </a:rPr>
              <a:t> </a:t>
            </a:r>
            <a:endParaRPr lang="kk-KZ" sz="120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9314173"/>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396</a:t>
                      </a:r>
                      <a:endParaRPr lang="en-US"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3692" y="3934792"/>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25122" y="362018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5122" y="2566916"/>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Ақтөбе</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Есет батыр к-сі, </a:t>
            </a:r>
            <a:r>
              <a:rPr lang="kk-KZ" sz="1200" dirty="0" smtClean="0">
                <a:latin typeface="Times New Roman" panose="02020603050405020304" pitchFamily="18" charset="0"/>
                <a:cs typeface="Times New Roman" panose="02020603050405020304" pitchFamily="18" charset="0"/>
              </a:rPr>
              <a:t>109;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Белинский көшесі, 5 тұрғын қалашық </a:t>
            </a:r>
            <a:r>
              <a:rPr lang="kk-KZ" sz="1200" dirty="0" smtClean="0">
                <a:latin typeface="Times New Roman" panose="02020603050405020304" pitchFamily="18" charset="0"/>
                <a:cs typeface="Times New Roman" panose="02020603050405020304" pitchFamily="18" charset="0"/>
              </a:rPr>
              <a:t>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a:t>
            </a:r>
            <a:r>
              <a:rPr lang="kk-KZ"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6825" y="624026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13002</TotalTime>
  <Words>555</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2021-07-01T07:38:07Z</cp:lastPrinted>
  <dcterms:created xsi:type="dcterms:W3CDTF">2018-03-27T06:03:00Z</dcterms:created>
  <dcterms:modified xsi:type="dcterms:W3CDTF">2022-03-29T08:11:57Z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