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A8422"/>
    <a:srgbClr val="F2902E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5378171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07874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49" y="70882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 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Ветер юго-западный 7-12, порывы 15-20 м/с. Температура воздуха ночью 0-2° мороза, днем 0-2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Небольшой снег. Ветер юго-западный 3-8 м/с. Температура воздуха  ночью 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9171" y="3404577"/>
            <a:ext cx="4697050" cy="276999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13109" y="2239546"/>
            <a:ext cx="4681537" cy="1015663"/>
          </a:xfrm>
          <a:prstGeom prst="rect">
            <a:avLst/>
          </a:prstGeom>
          <a:solidFill>
            <a:srgbClr val="99CC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13853</TotalTime>
  <Words>580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2080</cp:revision>
  <cp:lastPrinted>2021-10-14T11:15:53Z</cp:lastPrinted>
  <dcterms:created xsi:type="dcterms:W3CDTF">2018-03-27T06:03:00Z</dcterms:created>
  <dcterms:modified xsi:type="dcterms:W3CDTF">2022-03-29T08:36:38Z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