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9" d="100"/>
          <a:sy n="79" d="100"/>
        </p:scale>
        <p:origin x="444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03924573"/>
              </p:ext>
            </p:extLst>
          </p:nvPr>
        </p:nvGraphicFramePr>
        <p:xfrm>
          <a:off x="307975" y="2588895"/>
          <a:ext cx="4465638" cy="23622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марта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9180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 по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юго-западный 15-20 м/с. Температура воздуха ночью 1-3  мороза,  днем 1-3 тепла.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80975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марта</a:t>
            </a:r>
          </a:p>
          <a:p>
            <a:pPr lvl="0" indent="180975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 30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марта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31 марта 2022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80975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 5-10 м/с. Температура воздуха ночью 1-3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25122" y="20308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30, ночью 31 марта 2022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508872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2022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98630122"/>
              </p:ext>
            </p:extLst>
          </p:nvPr>
        </p:nvGraphicFramePr>
        <p:xfrm>
          <a:off x="5081588" y="401576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421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29334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4115" y="3139168"/>
            <a:ext cx="4680169" cy="276999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возле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улиц Ленина и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Алимжанова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Кирова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(больничный городок)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876" y="4274698"/>
            <a:ext cx="4298660" cy="1913221"/>
            <a:chOff x="523875" y="3799939"/>
            <a:chExt cx="4298660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077010"/>
              <a:ext cx="2153154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TextBox 18"/>
          <p:cNvSpPr txBox="1">
            <a:spLocks noChangeArrowheads="1"/>
          </p:cNvSpPr>
          <p:nvPr/>
        </p:nvSpPr>
        <p:spPr bwMode="auto">
          <a:xfrm>
            <a:off x="112713" y="555625"/>
            <a:ext cx="48101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13082</TotalTime>
  <Words>595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2076</cp:revision>
  <cp:lastPrinted>2021-07-01T03:56:27Z</cp:lastPrinted>
  <dcterms:created xsi:type="dcterms:W3CDTF">2018-03-27T06:03:00Z</dcterms:created>
  <dcterms:modified xsi:type="dcterms:W3CDTF">2022-03-29T08:24:16Z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