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26935941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6640" y="21590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марта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30 марта 2022 г.</a:t>
            </a:r>
          </a:p>
          <a:p>
            <a:pPr lvl="0" algn="ctr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снег). Ветер юго-западный  15-20, днем  порывы 23-28 м/с. Температура воздуха ночью 2-4 мороза, днем 2-4 тепла.</a:t>
            </a:r>
          </a:p>
          <a:p>
            <a:pPr lvl="0" algn="ctr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марта</a:t>
            </a:r>
          </a:p>
          <a:p>
            <a:pPr lvl="0"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30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31 марта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Осадки (дождь, снег). Ветер юго-западный 15-20 м/с. Температура воздуха ночью 0-2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786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6820140"/>
              </p:ext>
            </p:extLst>
          </p:nvPr>
        </p:nvGraphicFramePr>
        <p:xfrm>
          <a:off x="5045028" y="4440292"/>
          <a:ext cx="4691064" cy="20458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28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5028" y="352697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5028" y="2336661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марта, ночью 31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13212</TotalTime>
  <Words>588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2112</cp:revision>
  <cp:lastPrinted>2021-07-01T03:56:27Z</cp:lastPrinted>
  <dcterms:created xsi:type="dcterms:W3CDTF">2018-03-27T06:03:00Z</dcterms:created>
  <dcterms:modified xsi:type="dcterms:W3CDTF">2022-03-29T08:30:10Z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