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90032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по 21 ч. 29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Днем осадки (дождь, снег), низовая метель, гололед. Ветер южный,            юго-западный ночью 9-14, днем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            1-3 мороза, днем 1-3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29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30 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Осадки (дождь, снег), низовая метель, гололед. Ветер юго-западный   15-20, порывы 23-28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12952</TotalTime>
  <Words>618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2219</cp:revision>
  <cp:lastPrinted>2021-07-01T03:56:27Z</cp:lastPrinted>
  <dcterms:created xsi:type="dcterms:W3CDTF">2018-03-27T06:03:00Z</dcterms:created>
  <dcterms:modified xsi:type="dcterms:W3CDTF">2022-03-28T08:45:41Z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