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4448834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марта</a:t>
            </a: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28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29 марта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5113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во второй половине дня дождь. Ветер юго-западный 7-12, днем порывы 15 м/с. Температура воздуха ночью 0-2, днем 14-16 тепла.</a:t>
            </a:r>
          </a:p>
          <a:p>
            <a:pPr indent="265113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На 30 марта</a:t>
            </a:r>
          </a:p>
          <a:p>
            <a:pPr lvl="0" indent="265113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30 марта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5113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осадки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0-2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544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2129</cp:revision>
  <cp:lastPrinted>2021-07-01T03:56:27Z</cp:lastPrinted>
  <dcterms:created xsi:type="dcterms:W3CDTF">2018-03-27T06:03:00Z</dcterms:created>
  <dcterms:modified xsi:type="dcterms:W3CDTF">2022-03-28T08:48:42Z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