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192501"/>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4" y="209220"/>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күндіз жауын-шашын (жаңбыр, қар) жауады. Жел түнде 9-14, күндіз 15-20 м/с. Ауаның температурасы түнде 1-3 градус аяз, күндіз 1-3 градус жылы болады.</a:t>
            </a:r>
          </a:p>
          <a:p>
            <a:pPr lvl="0" indent="182563" algn="ctr"/>
            <a:endParaRPr lang="kk-KZ"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15-20 м/с. Ауаның температурасы түнде 2-4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7949048"/>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13046</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2107</cp:revision>
  <cp:lastPrinted>2021-07-01T07:38:07Z</cp:lastPrinted>
  <dcterms:created xsi:type="dcterms:W3CDTF">2018-03-27T06:03:00Z</dcterms:created>
  <dcterms:modified xsi:type="dcterms:W3CDTF">2022-03-28T08:39:29Z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