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35539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29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28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29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күндіз аздаған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17-22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indent="182563" algn="ctr"/>
            <a:r>
              <a:rPr lang="ru-RU" sz="1200" b="1" dirty="0">
                <a:solidFill>
                  <a:srgbClr val="000000"/>
                </a:solidFill>
                <a:latin typeface="Times New Roman" pitchFamily="18" charset="0"/>
                <a:cs typeface="Times New Roman" pitchFamily="18" charset="0"/>
              </a:rPr>
              <a:t>30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29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30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Бұлтты, аздаған  қар жауады. Оңтүстіктен, оңтүстік-батыстан жел соғады, күші 9-14, порывы 15-20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0-2 градус суық болады.</a:t>
            </a:r>
            <a:r>
              <a:rPr lang="ru-RU" sz="1200" dirty="0">
                <a:latin typeface="Times New Roman" pitchFamily="18" charset="0"/>
                <a:cs typeface="Times New Roman" pitchFamily="18" charset="0"/>
              </a:rPr>
              <a:t> </a:t>
            </a: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93141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2021-07-01T07:38:07Z</cp:lastPrinted>
  <dcterms:created xsi:type="dcterms:W3CDTF">2018-03-27T06:03:00Z</dcterms:created>
  <dcterms:modified xsi:type="dcterms:W3CDTF">2022-03-28T08:30:40Z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