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540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3734668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6640" y="215901"/>
            <a:ext cx="4709651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марта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28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29 марта 2022 г.</a:t>
            </a:r>
          </a:p>
          <a:p>
            <a:pPr lvl="0" indent="17462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Осадки (дождь, снег). Ветер юго-западный  ночью 9-14, днем  порывы 15-20 м/с. Температура воздуха ночью 2-4 мороза, днем около 0 градусов.</a:t>
            </a:r>
          </a:p>
          <a:p>
            <a:pPr lvl="0" algn="ctr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марта</a:t>
            </a:r>
          </a:p>
          <a:p>
            <a:pPr lvl="0"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29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30 марта 2022 г.</a:t>
            </a:r>
          </a:p>
          <a:p>
            <a:pPr lvl="0" indent="17462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Осадки (дождь, снег). Ветер юго-западный 15-20 м/с. Температура воздуха ночью 2-4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786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28 марта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6820140"/>
              </p:ext>
            </p:extLst>
          </p:nvPr>
        </p:nvGraphicFramePr>
        <p:xfrm>
          <a:off x="5045028" y="4440292"/>
          <a:ext cx="4691064" cy="20458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284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45028" y="35269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5028" y="2336661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марта, ночью 30 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8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13212</TotalTime>
  <Words>590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2111</cp:revision>
  <cp:lastPrinted>2021-07-01T03:56:27Z</cp:lastPrinted>
  <dcterms:created xsi:type="dcterms:W3CDTF">2018-03-27T06:03:00Z</dcterms:created>
  <dcterms:modified xsi:type="dcterms:W3CDTF">2022-03-28T08:41:31Z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