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50998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марта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46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марта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29 марта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утром и днем осадки, днем сильные (дождь, снег), гроза. Ветер юго-западный, западный 8-13, порывы 17-22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ночью и днем 3-5 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30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511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восточный 8-13 м/с. Температура воздуха  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15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12794</TotalTime>
  <Words>622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2108</cp:revision>
  <cp:lastPrinted>2021-07-01T03:56:27Z</cp:lastPrinted>
  <dcterms:created xsi:type="dcterms:W3CDTF">2018-03-27T06:03:00Z</dcterms:created>
  <dcterms:modified xsi:type="dcterms:W3CDTF">2022-03-28T08:54:11Z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