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457558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425103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84138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841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841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9-14, днем порывы 15-20 м/с. Температура воздуха ночью 1-3 мороза, 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841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</a:t>
            </a:r>
          </a:p>
          <a:p>
            <a:pPr lvl="0" indent="841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порывы 15-20 м/с. Температура воздуха ночью 4-6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4410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606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2073</cp:revision>
  <cp:lastPrinted>2021-07-01T03:56:27Z</cp:lastPrinted>
  <dcterms:created xsi:type="dcterms:W3CDTF">2018-03-27T06:03:00Z</dcterms:created>
  <dcterms:modified xsi:type="dcterms:W3CDTF">2022-03-28T08:51:22Z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