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798343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684840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2018" y="21590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29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5738" algn="just"/>
            <a:r>
              <a:rPr lang="kk-KZ" sz="1200" dirty="0">
                <a:latin typeface="Times New Roman" pitchFamily="18" charset="0"/>
                <a:cs typeface="Times New Roman" pitchFamily="18" charset="0"/>
              </a:rPr>
              <a:t>Түнде жауын-шашын (жаңбыр, қар). Оңтүстік-батыстан соғатын жел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жылы</a:t>
            </a:r>
            <a:r>
              <a:rPr lang="kk-KZ" sz="1200" dirty="0">
                <a:latin typeface="Times New Roman" pitchFamily="18" charset="0"/>
                <a:cs typeface="Times New Roman" pitchFamily="18" charset="0"/>
              </a:rPr>
              <a:t> болады.</a:t>
            </a:r>
          </a:p>
          <a:p>
            <a:pPr lvl="0" indent="185738" algn="ctr"/>
            <a:endParaRPr lang="kk-KZ" sz="1200" b="1" dirty="0">
              <a:latin typeface="Times New Roman" panose="02020603050405020304" pitchFamily="18" charset="0"/>
              <a:cs typeface="Times New Roman" panose="02020603050405020304" pitchFamily="18" charset="0"/>
              <a:sym typeface="+mn-ea"/>
            </a:endParaRPr>
          </a:p>
          <a:p>
            <a:pPr lvl="0" indent="185738" algn="ctr"/>
            <a:r>
              <a:rPr lang="kk-KZ" sz="1200" b="1" dirty="0">
                <a:latin typeface="Times New Roman" panose="02020603050405020304" pitchFamily="18" charset="0"/>
                <a:cs typeface="Times New Roman" panose="02020603050405020304" pitchFamily="18" charset="0"/>
                <a:sym typeface="+mn-ea"/>
              </a:rPr>
              <a:t>30 наурызға </a:t>
            </a:r>
          </a:p>
          <a:p>
            <a:pPr lvl="0" indent="185738" algn="ctr"/>
            <a:r>
              <a:rPr lang="ru-RU" sz="1200" b="1" dirty="0">
                <a:latin typeface="Times New Roman" panose="02020603050405020304" pitchFamily="18" charset="0"/>
                <a:cs typeface="Times New Roman" panose="02020603050405020304" pitchFamily="18" charset="0"/>
                <a:sym typeface="+mn-ea"/>
              </a:rPr>
              <a:t>2022 ж. 29 </a:t>
            </a:r>
            <a:r>
              <a:rPr lang="ru-RU" sz="1200" b="1" dirty="0" err="1">
                <a:latin typeface="Times New Roman" panose="02020603050405020304" pitchFamily="18" charset="0"/>
                <a:cs typeface="Times New Roman" panose="02020603050405020304" pitchFamily="18" charset="0"/>
                <a:sym typeface="+mn-ea"/>
              </a:rPr>
              <a:t>наурыздың</a:t>
            </a:r>
            <a:r>
              <a:rPr lang="ru-RU" sz="1200" b="1" dirty="0">
                <a:latin typeface="Times New Roman" panose="02020603050405020304" pitchFamily="18" charset="0"/>
                <a:cs typeface="Times New Roman" panose="02020603050405020304" pitchFamily="18" charset="0"/>
                <a:sym typeface="+mn-ea"/>
              </a:rPr>
              <a:t> </a:t>
            </a:r>
            <a:r>
              <a:rPr lang="ru-RU" sz="1200" b="1" dirty="0">
                <a:latin typeface="Times New Roman" panose="02020603050405020304" pitchFamily="18" charset="0"/>
                <a:cs typeface="Times New Roman" panose="02020603050405020304" pitchFamily="18" charset="0"/>
              </a:rPr>
              <a:t>21 с. </a:t>
            </a:r>
            <a:r>
              <a:rPr lang="ru-RU" sz="1200" b="1" dirty="0" err="1">
                <a:latin typeface="Times New Roman" panose="02020603050405020304" pitchFamily="18" charset="0"/>
                <a:cs typeface="Times New Roman" panose="02020603050405020304" pitchFamily="18" charset="0"/>
                <a:sym typeface="+mn-ea"/>
              </a:rPr>
              <a:t>бастап</a:t>
            </a:r>
            <a:r>
              <a:rPr lang="ru-RU" sz="1200" b="1" dirty="0">
                <a:latin typeface="Times New Roman" panose="02020603050405020304" pitchFamily="18" charset="0"/>
                <a:cs typeface="Times New Roman" panose="02020603050405020304" pitchFamily="18" charset="0"/>
                <a:sym typeface="+mn-ea"/>
              </a:rPr>
              <a:t> 30 </a:t>
            </a:r>
            <a:r>
              <a:rPr lang="ru-RU" sz="1200" b="1" dirty="0" err="1">
                <a:latin typeface="Times New Roman" panose="02020603050405020304" pitchFamily="18" charset="0"/>
                <a:cs typeface="Times New Roman" panose="02020603050405020304" pitchFamily="18" charset="0"/>
                <a:sym typeface="+mn-ea"/>
              </a:rPr>
              <a:t>наурыз</a:t>
            </a:r>
            <a:r>
              <a:rPr lang="kk-KZ" sz="1200" b="1" dirty="0">
                <a:latin typeface="Times New Roman" panose="02020603050405020304" pitchFamily="18" charset="0"/>
                <a:cs typeface="Times New Roman" panose="02020603050405020304" pitchFamily="18" charset="0"/>
                <a:sym typeface="+mn-ea"/>
              </a:rPr>
              <a:t> </a:t>
            </a:r>
            <a:r>
              <a:rPr lang="ru-RU" sz="1200" b="1" dirty="0">
                <a:latin typeface="Times New Roman" panose="02020603050405020304" pitchFamily="18" charset="0"/>
                <a:cs typeface="Times New Roman" panose="02020603050405020304" pitchFamily="18" charset="0"/>
                <a:sym typeface="+mn-ea"/>
              </a:rPr>
              <a:t>09 с. </a:t>
            </a:r>
            <a:r>
              <a:rPr lang="ru-RU" sz="1200" b="1" dirty="0" err="1">
                <a:latin typeface="Times New Roman" panose="02020603050405020304" pitchFamily="18" charset="0"/>
                <a:cs typeface="Times New Roman" panose="02020603050405020304" pitchFamily="18" charset="0"/>
                <a:sym typeface="+mn-ea"/>
              </a:rPr>
              <a:t>дейін</a:t>
            </a:r>
            <a:endParaRPr lang="en-US" sz="1200" b="1" dirty="0">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latin typeface="Times New Roman" pitchFamily="18" charset="0"/>
                <a:cs typeface="Times New Roman" pitchFamily="18" charset="0"/>
              </a:rPr>
              <a:t>Жауын-шашын (жаңбыр, қар). Жел оңтүстік-батыстан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29</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2154</cp:revision>
  <cp:lastPrinted>2021-07-01T03:56:27Z</cp:lastPrinted>
  <dcterms:created xsi:type="dcterms:W3CDTF">2018-03-27T06:03:00Z</dcterms:created>
  <dcterms:modified xsi:type="dcterms:W3CDTF">2022-03-28T08:46:56Z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