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746081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№87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28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29 марта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сильный дождь. Ветер 2-7, днем порывы 13 м/с. Температура воздуха ночью 2-4, днем 12-14 тепла.</a:t>
            </a:r>
          </a:p>
          <a:p>
            <a:pPr indent="180975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30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30 марта</a:t>
            </a: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осадки. Ветер 2-7 м/с. Температура воздуха 0-2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29, ночью 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13127</TotalTime>
  <Words>771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2175</cp:revision>
  <cp:lastPrinted>2021-07-01T09:11:30Z</cp:lastPrinted>
  <dcterms:created xsi:type="dcterms:W3CDTF">2018-03-27T06:03:00Z</dcterms:created>
  <dcterms:modified xsi:type="dcterms:W3CDTF">2022-03-28T08:33:21Z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