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2238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осадки (дождь, снег). Ветер северо-западный с переходом на юго-восточный 15-20, днем порывы 23-28 м/с. Температура воздуха ночью 0-2, днем 5-7 тепла.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2022-03-28T08:42:36Z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