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395209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1049074"/>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29 </a:t>
            </a:r>
            <a:r>
              <a:rPr lang="ru-RU" sz="1200" b="1" dirty="0" err="1">
                <a:latin typeface="Times New Roman" pitchFamily="18" charset="0"/>
                <a:cs typeface="Times New Roman" pitchFamily="18" charset="0"/>
              </a:rPr>
              <a:t>наурызға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29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Күндіз жаңбыр жауады. Түнде және таңертең тұман түседі. Оңтүстік-батыстан жел соғады, күші түнде 9-14, екпіні 15-20 м/с, күндіз 15-20 м/с, екпіні 23-28, кей уақытта 30 м/с және одан аса. Ауа температурасы түнде 1-3, күндіз 9-11 градус жылы болады.</a:t>
            </a:r>
            <a:endParaRPr lang="ru-RU" sz="1200" b="1" dirty="0">
              <a:latin typeface="Times New Roman" pitchFamily="18" charset="0"/>
              <a:cs typeface="Times New Roman" pitchFamily="18" charset="0"/>
            </a:endParaRPr>
          </a:p>
          <a:p>
            <a:pPr indent="182563" algn="ctr">
              <a:defRPr/>
            </a:pPr>
            <a:endParaRPr lang="ru-RU" alt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Түнде және таңертең тұман түседі</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a:t>
            </a:r>
            <a:r>
              <a:rPr lang="kk-KZ" sz="1200" dirty="0">
                <a:latin typeface="Times New Roman" pitchFamily="18" charset="0"/>
                <a:ea typeface="Times New Roman"/>
                <a:cs typeface="Times New Roman" pitchFamily="18" charset="0"/>
              </a:rPr>
              <a:t>ел соғады, </a:t>
            </a:r>
            <a:r>
              <a:rPr lang="kk-KZ" sz="1200" dirty="0">
                <a:latin typeface="Times New Roman" pitchFamily="18" charset="0"/>
                <a:cs typeface="Times New Roman" pitchFamily="18" charset="0"/>
              </a:rPr>
              <a:t>күші 9-14 м/с.  Ауа температурасы түнде 0-2 градус аяз болады.  </a:t>
            </a:r>
            <a:endParaRPr lang="kk-KZ" sz="1200" dirty="0">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13212</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2190</cp:revision>
  <cp:lastPrinted>2022-01-19T06:58:06Z</cp:lastPrinted>
  <dcterms:created xsi:type="dcterms:W3CDTF">2018-03-27T06:03:00Z</dcterms:created>
  <dcterms:modified xsi:type="dcterms:W3CDTF">2022-03-28T08:49:43Z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