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2484049"/>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29</a:t>
            </a:r>
            <a:r>
              <a:rPr lang="kk-KZ" altLang="ru-RU" sz="1200" b="1" dirty="0">
                <a:latin typeface="Times New Roman" panose="02020603050405020304" pitchFamily="18" charset="0"/>
                <a:cs typeface="Times New Roman" panose="02020603050405020304" pitchFamily="18" charset="0"/>
              </a:rPr>
              <a:t> наурызға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28 </a:t>
            </a:r>
            <a:r>
              <a:rPr lang="kk-KZ" altLang="ru-RU" sz="1200" b="1" dirty="0">
                <a:latin typeface="Times New Roman" panose="02020603050405020304" pitchFamily="18" charset="0"/>
                <a:cs typeface="Times New Roman" panose="02020603050405020304" pitchFamily="18" charset="0"/>
              </a:rPr>
              <a:t>наурыз сағ. 21-ден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наурыз дейін 21 </a:t>
            </a:r>
            <a:r>
              <a:rPr lang="kk-KZ" altLang="ru-RU" sz="1200" b="1" dirty="0" smtClean="0">
                <a:latin typeface="Times New Roman" panose="02020603050405020304" pitchFamily="18" charset="0"/>
                <a:cs typeface="Times New Roman" panose="02020603050405020304" pitchFamily="18" charset="0"/>
              </a:rPr>
              <a:t>сағ. </a:t>
            </a:r>
            <a:r>
              <a:rPr lang="kk-KZ" altLang="ru-RU" sz="1200" b="1" dirty="0">
                <a:latin typeface="Times New Roman" panose="02020603050405020304" pitchFamily="18" charset="0"/>
                <a:cs typeface="Times New Roman" panose="02020603050405020304" pitchFamily="18" charset="0"/>
              </a:rPr>
              <a:t>дейін</a:t>
            </a:r>
          </a:p>
          <a:p>
            <a:pPr lvl="0" indent="180975" algn="just"/>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көбінесе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екпіні15-20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 градус </a:t>
            </a:r>
            <a:r>
              <a:rPr lang="ru-RU" sz="1200" dirty="0" err="1">
                <a:latin typeface="Times New Roman" panose="02020603050405020304" pitchFamily="18" charset="0"/>
                <a:cs typeface="Times New Roman" panose="02020603050405020304" pitchFamily="18" charset="0"/>
              </a:rPr>
              <a:t>шамасында</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30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80975" algn="just"/>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қар, 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Оңтұстік-б</a:t>
            </a:r>
            <a:r>
              <a:rPr lang="ru-RU" sz="1200" dirty="0" err="1">
                <a:solidFill>
                  <a:prstClr val="black"/>
                </a:solidFill>
                <a:latin typeface="Times New Roman" panose="02020603050405020304" pitchFamily="18" charset="0"/>
                <a:cs typeface="Times New Roman" panose="02020603050405020304" pitchFamily="18" charset="0"/>
              </a:rPr>
              <a:t>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2-4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8372598"/>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ыдырауана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13485</TotalTime>
  <Words>574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2194</cp:revision>
  <cp:lastPrinted>2021-07-01T07:38:07Z</cp:lastPrinted>
  <dcterms:created xsi:type="dcterms:W3CDTF">2018-03-27T06:03:00Z</dcterms:created>
  <dcterms:modified xsi:type="dcterms:W3CDTF">2022-03-28T08:41:00Z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