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67172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401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Бұлтты, күндіз жауын-шашын (басымы жаңбыр түрінде). Түнде көктайғақ. Түнде және таңертең тұман. Жел оңтүстік-батыстан соғады, күші 9-14, күндіз екпіні 15-20 м/с. Ауа температурасы түнде 7-9 градус аяз, күндіз 4-6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30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 (жаңбыр,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608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2219</cp:revision>
  <cp:lastPrinted>2021-07-01T03:56:27Z</cp:lastPrinted>
  <dcterms:created xsi:type="dcterms:W3CDTF">2018-03-27T06:03:00Z</dcterms:created>
  <dcterms:modified xsi:type="dcterms:W3CDTF">2022-03-28T08:52:45Z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