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049173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858091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29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28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29 наурызға дейін</a:t>
            </a:r>
            <a:r>
              <a:rPr lang="en-US" altLang="ru-RU" sz="1100" dirty="0">
                <a:latin typeface="Times New Roman" pitchFamily="18" charset="0"/>
                <a:cs typeface="Times New Roman" pitchFamily="18" charset="0"/>
              </a:rPr>
              <a:t> </a:t>
            </a:r>
            <a:r>
              <a:rPr lang="ru-RU" altLang="ru-RU" sz="1100" dirty="0">
                <a:latin typeface="Times New Roman" panose="02020603050405020304" pitchFamily="18" charset="0"/>
                <a:cs typeface="Times New Roman" panose="02020603050405020304" pitchFamily="18" charset="0"/>
                <a:sym typeface="+mn-ea"/>
              </a:rPr>
              <a:t>      </a:t>
            </a:r>
            <a:endParaRPr lang="ru-RU" altLang="ru-RU" sz="1100" b="1"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таңертең және күндіз жауын-шашын, күндіз қатты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батыстан жел соғады, күші 8-13, екпіні 17-22 м/с. Ауа температурасы түнде және күндіз  3-5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30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29 наурыздан 09 сағ. 30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Шығыстан жел соғады, күші 8-13 м/с. Ауа температурасы 2-4 градус аяз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2021-07-01T03:56:27Z</cp:lastPrinted>
  <dcterms:created xsi:type="dcterms:W3CDTF">2018-03-27T06:03:00Z</dcterms:created>
  <dcterms:modified xsi:type="dcterms:W3CDTF">2022-03-28T08:53:40Z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