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222368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днем осадки (преимущественно дождь). Ночью гололед. Ночью и утром туман. Ветер юго-западный 9-14, днём порывы 15-20 м/с. Температура воздуха ночью 7-9 мороза, днём 4-6 тепла.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28 марта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29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осадки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м/с. Температура воздуха 0-2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kk-KZ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12843</TotalTime>
  <Words>616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2171</cp:revision>
  <cp:lastPrinted>2021-07-01T03:56:27Z</cp:lastPrinted>
  <dcterms:created xsi:type="dcterms:W3CDTF">2018-03-27T06:03:00Z</dcterms:created>
  <dcterms:modified xsi:type="dcterms:W3CDTF">2022-03-28T08:53:13Z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