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142084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28</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688223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503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2169825"/>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29 наурызға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a:latin typeface="Times New Roman" panose="02020603050405020304" pitchFamily="18" charset="0"/>
                <a:cs typeface="Times New Roman" panose="02020603050405020304" pitchFamily="18" charset="0"/>
              </a:rPr>
              <a:t>       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28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29 наурыз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p>
          <a:p>
            <a:pPr algn="just"/>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Оңтүстіктен, оңтүстік-батыстан жел соғады, түнде күші 9-14, күндіз күші 15-20 м/с. Ауа температурасы түнде 1-3 градус аяз, күндіз 1-3 градус жылы.</a:t>
            </a:r>
          </a:p>
          <a:p>
            <a:pPr indent="182563" algn="ctr"/>
            <a:r>
              <a:rPr lang="kk-KZ" sz="1100" b="1" dirty="0">
                <a:latin typeface="Times New Roman" pitchFamily="18" charset="0"/>
                <a:cs typeface="Times New Roman" pitchFamily="18" charset="0"/>
              </a:rPr>
              <a:t>30</a:t>
            </a:r>
            <a:r>
              <a:rPr lang="ru-RU" sz="1100" b="1" dirty="0">
                <a:latin typeface="Times New Roman" panose="02020603050405020304" pitchFamily="18" charset="0"/>
                <a:cs typeface="Times New Roman" panose="02020603050405020304" pitchFamily="18" charset="0"/>
              </a:rPr>
              <a:t>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29 наурыз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30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itchFamily="18" charset="0"/>
                <a:cs typeface="Times New Roman"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Оңтүстік-батыстан жел соғады, күші 15-20, екпіні 23-28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12888</TotalTime>
  <Words>596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2225</cp:revision>
  <cp:lastPrinted>2021-07-01T03:56:27Z</cp:lastPrinted>
  <dcterms:created xsi:type="dcterms:W3CDTF">2018-03-27T06:03:00Z</dcterms:created>
  <dcterms:modified xsi:type="dcterms:W3CDTF">2022-03-28T08:45:13Z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