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0062542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осадки (дождь, снег).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с переходом на юго-западный 9-14, днем порывы 15-20 м/с. Температура воздуха ночью 1-3 мороза,  днем 0-2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30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снег.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9-14, порывы 15-20 м/с. Температура воздуха ночью 4-6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23435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29, ночью 30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28 марта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460393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13105</TotalTime>
  <Words>639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2081</cp:revision>
  <cp:lastPrinted>2021-07-01T03:56:27Z</cp:lastPrinted>
  <dcterms:created xsi:type="dcterms:W3CDTF">2018-03-27T06:03:00Z</dcterms:created>
  <dcterms:modified xsi:type="dcterms:W3CDTF">2022-03-28T08:38:29Z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