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87476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Днем дождь. Ночью и утром туман. Ветер юго-западный ночью 9-14, порывы 15-20 м/с, днем 15-20 м/с, порывы 23-28, временами 30 м/с и более. Температура воздуха ночью 1-3, днем 9-11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30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 Без осадков. Ночью и утром туман. Ветер северо-восточный 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622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2133</cp:revision>
  <cp:lastPrinted>2022-01-19T06:52:39Z</cp:lastPrinted>
  <dcterms:created xsi:type="dcterms:W3CDTF">2018-03-27T06:03:00Z</dcterms:created>
  <dcterms:modified xsi:type="dcterms:W3CDTF">2022-03-28T08:50:08Z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