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27599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небольшие осадки (дождь, снег). Ветер юго-западный, западный 9-14, днем порывы 17-22 м/с. Температура воздуха ночью 8-10 мороза, днем 1-3 тепла.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марта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юго-западный, южный 9-14, порывы 15-20 м/с. Температура воздуха  0-2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6498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12925</TotalTime>
  <Words>629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2109</cp:revision>
  <cp:lastPrinted>2021-02-03T11:37:00Z</cp:lastPrinted>
  <dcterms:created xsi:type="dcterms:W3CDTF">2018-03-27T06:03:00Z</dcterms:created>
  <dcterms:modified xsi:type="dcterms:W3CDTF">2022-03-28T08:31:13Z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