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05838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снег). Ветер юго-западный 5-10 м/с. Температура воздуха ночью 0-2°, днем 5-7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юго-западный 5-10 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591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2101</cp:revision>
  <cp:lastPrinted>2021-07-01T03:56:27Z</cp:lastPrinted>
  <dcterms:created xsi:type="dcterms:W3CDTF">2018-03-27T06:03:00Z</dcterms:created>
  <dcterms:modified xsi:type="dcterms:W3CDTF">2022-03-28T08:47:23Z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