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71719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осадки (дождь, мокрый снег), гололед. Ветер южный 9-14, днем 15-18 м/с. Температура воздуха ночью 4-6 мороза, днем 2-4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30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гололед. Ветер юго-западный 15-20 м/с. Температура воздуха ночью 3-5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2021-11-30T05:55:24Z</cp:lastPrinted>
  <dcterms:created xsi:type="dcterms:W3CDTF">2018-03-27T06:03:00Z</dcterms:created>
  <dcterms:modified xsi:type="dcterms:W3CDTF">2022-03-28T08:44:34Z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