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66161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снег). Ветер ночью 9-14, днем 15-20 м/с. Температура воздуха ночью 1-3 мороза, днем 1-3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 марта, ночью 30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2021-07-01T03:56:27Z</cp:lastPrinted>
  <dcterms:created xsi:type="dcterms:W3CDTF">2018-03-27T06:03:00Z</dcterms:created>
  <dcterms:modified xsi:type="dcterms:W3CDTF">2022-03-28T08:39:52Z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