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793133"/>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№87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45854303"/>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212365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29</a:t>
            </a:r>
            <a:r>
              <a:rPr lang="kk-KZ" sz="1200" b="1" dirty="0">
                <a:latin typeface="Times New Roman" panose="02020603050405020304" pitchFamily="18" charset="0"/>
                <a:cs typeface="Times New Roman" panose="02020603050405020304" pitchFamily="18" charset="0"/>
              </a:rPr>
              <a:t> наурызға</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28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с. 21-ден. </a:t>
            </a:r>
            <a:r>
              <a:rPr lang="kk-KZ" altLang="ru-RU" sz="1200" b="1" dirty="0">
                <a:latin typeface="Times New Roman" panose="02020603050405020304" pitchFamily="18" charset="0"/>
                <a:cs typeface="Times New Roman" panose="02020603050405020304" pitchFamily="18" charset="0"/>
              </a:rPr>
              <a:t>29</a:t>
            </a:r>
            <a:r>
              <a:rPr lang="kk-KZ" sz="1200" b="1" dirty="0">
                <a:latin typeface="Times New Roman" panose="02020603050405020304" pitchFamily="18" charset="0"/>
                <a:cs typeface="Times New Roman" panose="02020603050405020304" pitchFamily="18" charset="0"/>
              </a:rPr>
              <a:t> наурыз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Күндіз жауын-шашын (жаңбыр, жабысқақ қар), көктайғақ. Оңтүстіктен жел соғады, күші 9-14, күндіз 15-18 м/с. Ауа температурасы түнде 4-6 аяз, күндіз 2-4 жылы.</a:t>
            </a:r>
          </a:p>
          <a:p>
            <a:pPr algn="ctr"/>
            <a:r>
              <a:rPr lang="kk-KZ" sz="1200" b="1" dirty="0">
                <a:latin typeface="Times New Roman" panose="02020603050405020304" pitchFamily="18" charset="0"/>
                <a:cs typeface="Times New Roman" panose="02020603050405020304" pitchFamily="18" charset="0"/>
              </a:rPr>
              <a:t>30 наурызға </a:t>
            </a:r>
            <a:r>
              <a:rPr lang="ru-RU" sz="1200" b="1" dirty="0">
                <a:latin typeface="Times New Roman" panose="02020603050405020304" pitchFamily="18" charset="0"/>
                <a:cs typeface="Times New Roman" panose="02020603050405020304" pitchFamily="18" charset="0"/>
              </a:rPr>
              <a:t>2022 ж. </a:t>
            </a:r>
          </a:p>
          <a:p>
            <a:pPr algn="ctr"/>
            <a:r>
              <a:rPr lang="kk-KZ" sz="1200" b="1" dirty="0">
                <a:latin typeface="Times New Roman" panose="02020603050405020304" pitchFamily="18" charset="0"/>
                <a:cs typeface="Times New Roman" panose="02020603050405020304" pitchFamily="18" charset="0"/>
              </a:rPr>
              <a:t> 29 наурыз </a:t>
            </a:r>
            <a:r>
              <a:rPr lang="ru-RU" sz="1200" b="1" dirty="0">
                <a:latin typeface="Times New Roman" panose="02020603050405020304" pitchFamily="18" charset="0"/>
                <a:cs typeface="Times New Roman" panose="02020603050405020304" pitchFamily="18" charset="0"/>
              </a:rPr>
              <a:t>с. 21-ден 30 </a:t>
            </a:r>
            <a:r>
              <a:rPr lang="kk-KZ" sz="1200" b="1" dirty="0">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Түнде жауын-шашын (жаңбыр, қар), көктайғақ</a:t>
            </a:r>
            <a:r>
              <a:rPr lang="ru-RU" sz="1100" dirty="0">
                <a:latin typeface="Times New Roman" panose="02020603050405020304" pitchFamily="18" charset="0"/>
                <a:cs typeface="Times New Roman" panose="02020603050405020304" pitchFamily="18" charset="0"/>
              </a:rPr>
              <a:t>.</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ңтүстік-батыстан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жел соғады, күші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indent="182563" algn="just"/>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78102" y="3195422"/>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29, 30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dirty="0">
                <a:solidFill>
                  <a:schemeClr val="tx1"/>
                </a:solidFill>
                <a:latin typeface="Times New Roman" panose="02020603050405020304" pitchFamily="18" charset="0"/>
                <a:cs typeface="Times New Roman" panose="02020603050405020304" pitchFamily="18" charset="0"/>
              </a:rPr>
              <a:t>төмен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14573</TotalTime>
  <Words>592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2211</cp:revision>
  <cp:lastPrinted>2021-11-30T05:55:07Z</cp:lastPrinted>
  <dcterms:created xsi:type="dcterms:W3CDTF">2018-03-27T06:03:00Z</dcterms:created>
  <dcterms:modified xsi:type="dcterms:W3CDTF">2022-03-28T08:44:04Z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