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5544824"/>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87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29, 2022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30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83414179"/>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наурыз</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Ақтау қаласы бойынша 29 наурызға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28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29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Азда</a:t>
            </a:r>
            <a:r>
              <a:rPr lang="kk-KZ" sz="1200" dirty="0">
                <a:solidFill>
                  <a:prstClr val="black"/>
                </a:solidFill>
                <a:latin typeface="Times New Roman" pitchFamily="18" charset="0"/>
                <a:cs typeface="Times New Roman" pitchFamily="18" charset="0"/>
              </a:rPr>
              <a:t>ған б</a:t>
            </a:r>
            <a:r>
              <a:rPr lang="ru-RU" sz="1200" dirty="0" err="1">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солтүстік-батыстан</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оңтүстікке</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ауыспалы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күші</a:t>
            </a:r>
            <a:r>
              <a:rPr lang="ru-RU" sz="1200" dirty="0">
                <a:solidFill>
                  <a:srgbClr val="000000"/>
                </a:solidFill>
                <a:latin typeface="Times New Roman" panose="02020603050405020304" pitchFamily="18" charset="0"/>
              </a:rPr>
              <a:t> 9-14,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15-20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1-3,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8-10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ct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30 </a:t>
            </a:r>
            <a:r>
              <a:rPr lang="kk-KZ" sz="1100" b="1" dirty="0">
                <a:solidFill>
                  <a:srgbClr val="000000"/>
                </a:solidFill>
                <a:latin typeface="Times New Roman" panose="02020603050405020304" pitchFamily="18" charset="0"/>
                <a:cs typeface="Times New Roman" panose="02020603050405020304" pitchFamily="18" charset="0"/>
              </a:rPr>
              <a:t>наурызға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29 </a:t>
            </a:r>
            <a:r>
              <a:rPr lang="ru-RU" sz="1100" b="1" dirty="0" err="1">
                <a:solidFill>
                  <a:srgbClr val="000000"/>
                </a:solidFill>
                <a:latin typeface="Times New Roman" panose="02020603050405020304" pitchFamily="18" charset="0"/>
                <a:cs typeface="Times New Roman" panose="02020603050405020304" pitchFamily="18" charset="0"/>
              </a:rPr>
              <a:t>наурыз</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30 </a:t>
            </a:r>
            <a:r>
              <a:rPr lang="ru-RU" sz="1100" b="1" dirty="0" err="1">
                <a:solidFill>
                  <a:srgbClr val="000000"/>
                </a:solidFill>
                <a:latin typeface="Times New Roman" panose="02020603050405020304" pitchFamily="18" charset="0"/>
                <a:cs typeface="Times New Roman" panose="02020603050405020304" pitchFamily="18" charset="0"/>
              </a:rPr>
              <a:t>наурыз</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Көшпелі</a:t>
            </a:r>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a:t>
            </a:r>
            <a:r>
              <a:rPr lang="ru-RU" sz="1200" dirty="0" err="1">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шығыстан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4-6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18427</TotalTime>
  <Words>596</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2138</cp:revision>
  <cp:lastPrinted>2021-07-01T07:38:07Z</cp:lastPrinted>
  <dcterms:created xsi:type="dcterms:W3CDTF">2018-03-27T06:03:00Z</dcterms:created>
  <dcterms:modified xsi:type="dcterms:W3CDTF">2022-03-28T08:29:53Z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