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279222"/>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811433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a:latin typeface="Times New Roman" panose="02020603050405020304" pitchFamily="18" charset="0"/>
                <a:cs typeface="Times New Roman" panose="02020603050405020304" pitchFamily="18" charset="0"/>
              </a:rPr>
              <a:t>Талдықорған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latin typeface="Times New Roman" panose="02020603050405020304" pitchFamily="18" charset="0"/>
                <a:cs typeface="Times New Roman" panose="02020603050405020304" pitchFamily="18" charset="0"/>
              </a:rPr>
              <a:t>29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a:t>
            </a:r>
            <a:r>
              <a:rPr lang="ru-RU" sz="1100" b="1" dirty="0">
                <a:latin typeface="Times New Roman" pitchFamily="18" charset="0"/>
                <a:cs typeface="Times New Roman" pitchFamily="18" charset="0"/>
              </a:rPr>
              <a:t> 28 </a:t>
            </a:r>
            <a:r>
              <a:rPr lang="ru-RU" sz="1100" b="1" dirty="0" err="1">
                <a:latin typeface="Times New Roman" pitchFamily="18" charset="0"/>
                <a:cs typeface="Times New Roman" pitchFamily="18" charset="0"/>
              </a:rPr>
              <a:t>наурыз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29 </a:t>
            </a:r>
            <a:r>
              <a:rPr lang="ru-RU" sz="1100" b="1" dirty="0" err="1">
                <a:latin typeface="Times New Roman" pitchFamily="18" charset="0"/>
                <a:cs typeface="Times New Roman" pitchFamily="18" charset="0"/>
              </a:rPr>
              <a:t>наурыз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pPr indent="180975" algn="just"/>
            <a:r>
              <a:rPr lang="kk-KZ" sz="1100" dirty="0">
                <a:latin typeface="Times New Roman" pitchFamily="18" charset="0"/>
                <a:cs typeface="Times New Roman" pitchFamily="18" charset="0"/>
              </a:rPr>
              <a:t>Көшпелі бұлтты, күннің екінші жартысында жаңбыр. Оңтүстік-батыстан жел соғады, күші 7-12, күндіз екпіні 15 м/с. Ауа температурасы түнде 0-2, күндіз 14-16 градус жылы</a:t>
            </a:r>
            <a:r>
              <a:rPr lang="kk-KZ" sz="1100" dirty="0" smtClean="0">
                <a:latin typeface="Times New Roman" pitchFamily="18" charset="0"/>
                <a:cs typeface="Times New Roman" pitchFamily="18" charset="0"/>
              </a:rPr>
              <a:t>.</a:t>
            </a:r>
          </a:p>
          <a:p>
            <a:pPr indent="180975" algn="just"/>
            <a:endParaRPr lang="kk-KZ" sz="1100" dirty="0">
              <a:latin typeface="Times New Roman" pitchFamily="18" charset="0"/>
              <a:cs typeface="Times New Roman" pitchFamily="18" charset="0"/>
            </a:endParaRPr>
          </a:p>
          <a:p>
            <a:pPr algn="ctr"/>
            <a:r>
              <a:rPr lang="kk-KZ" altLang="ru-RU" sz="1100" b="1" dirty="0">
                <a:latin typeface="Times New Roman KZ" pitchFamily="18" charset="0"/>
                <a:ea typeface="Times New Roman KZ" pitchFamily="18" charset="0"/>
                <a:cs typeface="Times New Roman" pitchFamily="18" charset="0"/>
              </a:rPr>
              <a:t>30 наурыз</a:t>
            </a:r>
          </a:p>
          <a:p>
            <a:pPr algn="ctr"/>
            <a:r>
              <a:rPr lang="ru-RU" sz="1100" b="1" dirty="0">
                <a:latin typeface="Times New Roman KZ" pitchFamily="18" charset="0"/>
                <a:ea typeface="Times New Roman KZ" pitchFamily="18" charset="0"/>
                <a:cs typeface="Times New Roman" pitchFamily="18" charset="0"/>
              </a:rPr>
              <a:t>2022 </a:t>
            </a:r>
            <a:r>
              <a:rPr lang="ru-RU" sz="1100" b="1" dirty="0" smtClean="0">
                <a:latin typeface="Times New Roman KZ" pitchFamily="18" charset="0"/>
                <a:ea typeface="Times New Roman KZ" pitchFamily="18" charset="0"/>
                <a:cs typeface="Times New Roman" pitchFamily="18" charset="0"/>
              </a:rPr>
              <a:t>ж. </a:t>
            </a:r>
            <a:r>
              <a:rPr lang="ru-RU" sz="1100" b="1" dirty="0">
                <a:latin typeface="Times New Roman KZ" pitchFamily="18" charset="0"/>
                <a:ea typeface="Times New Roman KZ" pitchFamily="18" charset="0"/>
                <a:cs typeface="Times New Roman" pitchFamily="18" charset="0"/>
              </a:rPr>
              <a:t>29 </a:t>
            </a:r>
            <a:r>
              <a:rPr lang="ru-RU" sz="1100" b="1" dirty="0" err="1">
                <a:latin typeface="Times New Roman KZ" pitchFamily="18" charset="0"/>
                <a:ea typeface="Times New Roman KZ" pitchFamily="18" charset="0"/>
                <a:cs typeface="Times New Roman" pitchFamily="18" charset="0"/>
              </a:rPr>
              <a:t>наурыз</a:t>
            </a:r>
            <a:r>
              <a:rPr lang="ru-RU" sz="1100" b="1" dirty="0">
                <a:latin typeface="Times New Roman KZ" pitchFamily="18" charset="0"/>
                <a:ea typeface="Times New Roman KZ" pitchFamily="18" charset="0"/>
                <a:cs typeface="Times New Roman" pitchFamily="18" charset="0"/>
              </a:rPr>
              <a:t> </a:t>
            </a:r>
            <a:r>
              <a:rPr lang="ru-RU" sz="1100" b="1" dirty="0" err="1">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21-ден </a:t>
            </a:r>
            <a:r>
              <a:rPr lang="ru-RU" sz="1100" b="1" dirty="0" err="1">
                <a:latin typeface="Times New Roman KZ" pitchFamily="18" charset="0"/>
                <a:ea typeface="Times New Roman KZ" pitchFamily="18" charset="0"/>
                <a:cs typeface="Times New Roman" pitchFamily="18" charset="0"/>
              </a:rPr>
              <a:t>бастап</a:t>
            </a:r>
            <a:r>
              <a:rPr lang="ru-RU" sz="1100" b="1" dirty="0">
                <a:latin typeface="Times New Roman KZ" pitchFamily="18" charset="0"/>
                <a:ea typeface="Times New Roman KZ" pitchFamily="18" charset="0"/>
                <a:cs typeface="Times New Roman" pitchFamily="18" charset="0"/>
              </a:rPr>
              <a:t> 30</a:t>
            </a:r>
            <a:r>
              <a:rPr lang="kk-KZ" altLang="ru-RU" sz="1100" b="1" dirty="0">
                <a:latin typeface="Times New Roman KZ" pitchFamily="18" charset="0"/>
                <a:ea typeface="Times New Roman KZ" pitchFamily="18" charset="0"/>
                <a:cs typeface="Times New Roman" pitchFamily="18" charset="0"/>
              </a:rPr>
              <a:t> </a:t>
            </a:r>
            <a:r>
              <a:rPr lang="kk-KZ" altLang="ru-RU" sz="1100" b="1" dirty="0" smtClean="0">
                <a:latin typeface="Times New Roman KZ" pitchFamily="18" charset="0"/>
                <a:ea typeface="Times New Roman KZ" pitchFamily="18" charset="0"/>
                <a:cs typeface="Times New Roman" pitchFamily="18" charset="0"/>
              </a:rPr>
              <a:t>наурыз</a:t>
            </a:r>
            <a:r>
              <a:rPr lang="ru-RU" altLang="ru-RU" sz="1100" b="1" dirty="0" smtClean="0">
                <a:latin typeface="Times New Roman KZ" pitchFamily="18" charset="0"/>
                <a:ea typeface="Times New Roman KZ" pitchFamily="18" charset="0"/>
                <a:cs typeface="Times New Roman" pitchFamily="18" charset="0"/>
              </a:rPr>
              <a:t> </a:t>
            </a:r>
            <a:r>
              <a:rPr lang="ru-RU" sz="1100" b="1" dirty="0" err="1" smtClean="0">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09-ға </a:t>
            </a:r>
            <a:r>
              <a:rPr lang="ru-RU" sz="1100" b="1" dirty="0" err="1">
                <a:latin typeface="Times New Roman KZ" pitchFamily="18" charset="0"/>
                <a:ea typeface="Times New Roman KZ" pitchFamily="18" charset="0"/>
                <a:cs typeface="Times New Roman" pitchFamily="18" charset="0"/>
              </a:rPr>
              <a:t>дейін</a:t>
            </a:r>
            <a:endParaRPr lang="ru-RU" sz="11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a:t>
            </a:r>
            <a:r>
              <a:rPr lang="kk-KZ" sz="1100" dirty="0">
                <a:latin typeface="Times New Roman" pitchFamily="18" charset="0"/>
                <a:cs typeface="Times New Roman" pitchFamily="18" charset="0"/>
              </a:rPr>
              <a:t>т</a:t>
            </a:r>
            <a:r>
              <a:rPr lang="ru-RU" sz="1100" dirty="0">
                <a:latin typeface="Times New Roman" pitchFamily="18" charset="0"/>
                <a:cs typeface="Times New Roman" pitchFamily="18" charset="0"/>
              </a:rPr>
              <a:t>ы</a:t>
            </a:r>
            <a:r>
              <a:rPr lang="kk-KZ" sz="1100" dirty="0">
                <a:latin typeface="Times New Roman" pitchFamily="18" charset="0"/>
                <a:cs typeface="Times New Roman" pitchFamily="18" charset="0"/>
              </a:rPr>
              <a:t>, түнде жауын-шашын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3-8 м/с.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0-2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12904</TotalTime>
  <Words>559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2162</cp:revision>
  <cp:lastPrinted>2021-07-01T03:56:27Z</cp:lastPrinted>
  <dcterms:created xsi:type="dcterms:W3CDTF">2018-03-27T06:03:00Z</dcterms:created>
  <dcterms:modified xsi:type="dcterms:W3CDTF">2022-03-28T08:48:14Z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