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381027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8934" y="2200711"/>
            <a:ext cx="4724246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107414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гололед. Ночью и утром туман.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юго-западный 9-14, днём порывы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28 марта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29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днем осадки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9-14, порывы 15-20 м/с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kk-KZ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0" y="32176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13476</TotalTime>
  <Words>619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2283</cp:revision>
  <cp:lastPrinted>2021-07-01T03:56:27Z</cp:lastPrinted>
  <dcterms:created xsi:type="dcterms:W3CDTF">2018-03-27T06:03:00Z</dcterms:created>
  <dcterms:modified xsi:type="dcterms:W3CDTF">2022-03-27T10:44:15Z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