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816792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1704593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9-14 м/с. Температура воздуха ночью 7-9 мороза, днем 0-2 мороза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1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29 марта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9-14 м/с. Температура воздуха ночью 3-5 мороза.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 ночью 29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35FD458-D3BE-41EF-B445-4E1B79BBCB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15668</TotalTime>
  <Words>600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2277</cp:revision>
  <cp:lastPrinted>2021-11-30T05:55:24Z</cp:lastPrinted>
  <dcterms:created xsi:type="dcterms:W3CDTF">2018-03-27T06:03:00Z</dcterms:created>
  <dcterms:modified xsi:type="dcterms:W3CDTF">2022-03-27T10:32:49Z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