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39891"/>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0343" y="3861048"/>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2788390"/>
              </p:ext>
            </p:extLst>
          </p:nvPr>
        </p:nvGraphicFramePr>
        <p:xfrm>
          <a:off x="4940666" y="4143849"/>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Оңтүстік-шығыстан соғатын жел оңтүстік-батысқа ауысады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28</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smtClean="0">
                <a:solidFill>
                  <a:prstClr val="black"/>
                </a:solidFill>
                <a:latin typeface="Times New Roman" panose="02020603050405020304" pitchFamily="18" charset="0"/>
                <a:cs typeface="Times New Roman" panose="02020603050405020304" pitchFamily="18" charset="0"/>
              </a:rPr>
              <a:t>жылдың</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14460</TotalTime>
  <Words>559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2190</cp:revision>
  <cp:lastPrinted>2021-07-01T03:56:27Z</cp:lastPrinted>
  <dcterms:created xsi:type="dcterms:W3CDTF">2018-03-27T06:03:00Z</dcterms:created>
  <dcterms:modified xsi:type="dcterms:W3CDTF">2022-03-27T10:05:36Z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