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40417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1323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(дождь, снег). Ночью туман. Ветер юго-восточный с переходом на северо-западный 9-14, утром и днем 15-20, порывы 23 м/с. Температура воздуха ночью и днем 3 -5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29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14111</TotalTime>
  <Words>619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2114</cp:revision>
  <cp:lastPrinted>2021-10-15T03:50:29Z</cp:lastPrinted>
  <dcterms:created xsi:type="dcterms:W3CDTF">2018-03-27T06:03:00Z</dcterms:created>
  <dcterms:modified xsi:type="dcterms:W3CDTF">2022-03-27T10:11:09Z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