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EDDBBB4-609B-4127-9F72-E1165007670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651465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45FA3-B3C7-41D1-92BF-CA51A8E5AF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8C7DC-C2C5-447E-8CD5-A5CA4C1AD4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76B0E-3589-4851-A4A1-929942A853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C1D5B-CAE6-4049-B41A-CA4821BCE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A550F-F7D8-4E31-98BF-BC457051AB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5B4-E679-4FF5-88A3-5E226569DC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E44F8-7760-450A-A8B2-533868A51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3447A-0250-44F7-A788-89557E2756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2C106-64F2-49B7-AE1E-7EF3FFFB52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6B5AF-AA67-4695-A7AC-EA55E4BB53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BFB3F-0373-4178-880F-2A28DE35FE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AF61671-F0C4-4227-95D7-2CDB28AB5D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27 марта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28 марта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ночью осадки (преимущественно дождь). Ветер 0-5 м/с. Температура воздуха ночью 1-3, днем 10-12 тепла.</a:t>
            </a:r>
          </a:p>
          <a:p>
            <a:pPr algn="just"/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29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марта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29 марта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2-4 тепла.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5875" y="2578540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8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29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марта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метеорологические условия будут способствовать 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накоплени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марта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25918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33350" y="454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13741</TotalTime>
  <Words>831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2272</cp:revision>
  <cp:lastPrinted>2021-07-01T09:11:30Z</cp:lastPrinted>
  <dcterms:created xsi:type="dcterms:W3CDTF">2018-03-27T06:03:00Z</dcterms:created>
  <dcterms:modified xsi:type="dcterms:W3CDTF">2022-03-27T09:57:28Z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