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28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 дождь, снег), низовая метель. Ветер юго-западный, западный 9-14, порывы 15-20 м/с. Температура воздуха ночью 0-2 мороза, днем 0-2 тепла.</a:t>
            </a: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29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небольшой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юго-западный, южный 9-14 м/с. Температура воздуха  8-10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65745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13242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2149</cp:revision>
  <cp:lastPrinted>2021-02-03T11:37:00Z</cp:lastPrinted>
  <dcterms:created xsi:type="dcterms:W3CDTF">2018-03-27T06:03:00Z</dcterms:created>
  <dcterms:modified xsi:type="dcterms:W3CDTF">2022-03-27T10:12:46Z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