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552456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205" y="360138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499257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снег). Ветер юго-восточный с переходом на юго-западный 7-12 м/с. Температура воздуха ночью 0-2°, днем 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15454</TotalTime>
  <Words>635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2190</cp:revision>
  <cp:lastPrinted>2021-10-18T15:52:53Z</cp:lastPrinted>
  <dcterms:created xsi:type="dcterms:W3CDTF">2018-03-27T06:03:00Z</dcterms:created>
  <dcterms:modified xsi:type="dcterms:W3CDTF">2022-03-27T10:07:43Z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