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7494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27</a:t>
            </a:r>
            <a:r>
              <a:rPr lang="kk-KZ" altLang="ru-RU" sz="1200" b="1"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7743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28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27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28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жауын-шашын (жаңбыр, қар). Түнде тұман. </a:t>
            </a:r>
            <a:r>
              <a:rPr lang="ru-RU" sz="1200" dirty="0" err="1" smtClean="0">
                <a:solidFill>
                  <a:srgbClr val="000000"/>
                </a:solidFill>
                <a:latin typeface="Times New Roman" panose="02020603050405020304" pitchFamily="18" charset="0"/>
              </a:rPr>
              <a:t>Жел</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оңтүстік-шығыстан</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солтүстік-батысқа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ауыспалы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күші</a:t>
            </a:r>
            <a:r>
              <a:rPr lang="ru-RU" sz="1200" dirty="0" smtClean="0">
                <a:solidFill>
                  <a:srgbClr val="000000"/>
                </a:solidFill>
                <a:latin typeface="Times New Roman" panose="02020603050405020304" pitchFamily="18" charset="0"/>
              </a:rPr>
              <a:t> 9-14, </a:t>
            </a:r>
            <a:r>
              <a:rPr lang="ru-RU" sz="1200" dirty="0" err="1" smtClean="0">
                <a:solidFill>
                  <a:srgbClr val="000000"/>
                </a:solidFill>
                <a:latin typeface="Times New Roman" panose="02020603050405020304" pitchFamily="18" charset="0"/>
              </a:rPr>
              <a:t>таңертең</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және</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15-20, </a:t>
            </a:r>
            <a:r>
              <a:rPr lang="ru-RU" sz="1200" dirty="0" err="1" smtClean="0">
                <a:solidFill>
                  <a:srgbClr val="000000"/>
                </a:solidFill>
                <a:latin typeface="Times New Roman" panose="02020603050405020304" pitchFamily="18" charset="0"/>
              </a:rPr>
              <a:t>екпіні</a:t>
            </a:r>
            <a:r>
              <a:rPr lang="ru-RU" sz="1200" dirty="0" smtClean="0">
                <a:solidFill>
                  <a:srgbClr val="000000"/>
                </a:solidFill>
                <a:latin typeface="Times New Roman" panose="02020603050405020304" pitchFamily="18" charset="0"/>
              </a:rPr>
              <a:t> 23 м/с. </a:t>
            </a:r>
            <a:r>
              <a:rPr lang="ru-RU" sz="1200" dirty="0" err="1" smtClean="0">
                <a:solidFill>
                  <a:srgbClr val="000000"/>
                </a:solidFill>
                <a:latin typeface="Times New Roman" panose="02020603050405020304" pitchFamily="18" charset="0"/>
              </a:rPr>
              <a:t>Ауа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температурасы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және</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3-5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29 наурызға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28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29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sym typeface="+mn-ea"/>
              </a:rPr>
              <a:t>Көшпелі</a:t>
            </a:r>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sym typeface="+mn-ea"/>
              </a:rPr>
              <a:t>б</a:t>
            </a:r>
            <a:r>
              <a:rPr lang="ru-RU" sz="1200" dirty="0" err="1" smtClean="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оңтүстік-батыстан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екпіні 15-20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16519</TotalTime>
  <Words>602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2158</cp:revision>
  <cp:lastPrinted>2021-07-01T07:38:07Z</cp:lastPrinted>
  <dcterms:created xsi:type="dcterms:W3CDTF">2018-03-27T06:03:00Z</dcterms:created>
  <dcterms:modified xsi:type="dcterms:W3CDTF">2022-03-27T10:10:51Z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